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57" r:id="rId29"/>
    <p:sldId id="258" r:id="rId30"/>
    <p:sldId id="25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9" r:id="rId42"/>
    <p:sldId id="310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11" r:id="rId51"/>
    <p:sldId id="312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27FE8-9002-4F24-935A-3A66249C2E22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6DC0F-7224-4C6F-8E8A-D31D93ED5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7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65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0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75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28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5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24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5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34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2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6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43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54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03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58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87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78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73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71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8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19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0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4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6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63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335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7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22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2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5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7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6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1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79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33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649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20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737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7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9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42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1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5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4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3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0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2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0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4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880690" y="0"/>
            <a:ext cx="2311311" cy="6858000"/>
            <a:chOff x="7410517" y="0"/>
            <a:chExt cx="1733483" cy="6858000"/>
          </a:xfrm>
        </p:grpSpPr>
        <p:pic>
          <p:nvPicPr>
            <p:cNvPr id="1027" name="Picture 3" descr="C:\Users\Admin\Downloads\s1e (1).jpg"/>
            <p:cNvPicPr>
              <a:picLocks noChangeAspect="1" noChangeArrowheads="1"/>
            </p:cNvPicPr>
            <p:nvPr/>
          </p:nvPicPr>
          <p:blipFill>
            <a:blip r:embed="rId13"/>
            <a:srcRect l="84375" r="1406"/>
            <a:stretch>
              <a:fillRect/>
            </a:stretch>
          </p:blipFill>
          <p:spPr bwMode="auto">
            <a:xfrm rot="10800000">
              <a:off x="7410517" y="0"/>
              <a:ext cx="1733483" cy="6858000"/>
            </a:xfrm>
            <a:prstGeom prst="rect">
              <a:avLst/>
            </a:prstGeom>
            <a:noFill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620000" y="76200"/>
              <a:ext cx="1311275" cy="117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7DB6B-2084-4B44-B4BC-FAC74C0DA27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1113-CB5A-4667-B55C-3B20938856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381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Amara Dinesh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1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3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9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9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2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2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9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6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9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5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0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62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2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48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9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4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41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41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77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8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7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9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7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7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7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97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28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7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4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13004800" cy="732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98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8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1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6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019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Custom 1">
      <a:majorFont>
        <a:latin typeface="Helvetic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5C7C8F9-183D-4251-9416-99CBEB89D812}" vid="{271EABBA-B7F9-4E8D-9049-A05E54884D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</TotalTime>
  <Words>57</Words>
  <Application>Microsoft Office PowerPoint</Application>
  <PresentationFormat>Widescreen</PresentationFormat>
  <Paragraphs>55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Helvetica</vt:lpstr>
      <vt:lpstr>Verdana</vt:lpstr>
      <vt:lpstr>Theme1</vt:lpstr>
      <vt:lpstr>Boosting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Boosting</dc:title>
  <dc:creator>Dinesh</dc:creator>
  <cp:lastModifiedBy>Dinesh</cp:lastModifiedBy>
  <cp:revision>1</cp:revision>
  <dcterms:created xsi:type="dcterms:W3CDTF">2020-06-30T17:28:27Z</dcterms:created>
  <dcterms:modified xsi:type="dcterms:W3CDTF">2020-06-30T17:32:14Z</dcterms:modified>
</cp:coreProperties>
</file>